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1" r:id="rId10"/>
    <p:sldId id="262" r:id="rId11"/>
  </p:sldIdLst>
  <p:sldSz cx="12192000" cy="6858000"/>
  <p:notesSz cx="6858000" cy="9144000"/>
  <p:custShowLst>
    <p:custShow name="Custom Show 1" id="0">
      <p:sldLst>
        <p:sld r:id="rId2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8BB78E-5B93-4A5C-996D-4F4AD649EC71}" v="66" dt="2022-09-30T04:17:06.7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96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audio1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005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638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5530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9091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0053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928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2307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07801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9187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8137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082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6751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158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409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7993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9808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1968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3CF8E3E-A1E4-4A55-94D3-35CD35217480}" type="datetimeFigureOut">
              <a:rPr lang="en-IN" smtClean="0"/>
              <a:t>09-10-2022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77589-E93B-49E2-8BF4-B01B40B675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0517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audio" Target="../media/media7.m4a"/><Relationship Id="rId7" Type="http://schemas.openxmlformats.org/officeDocument/2006/relationships/image" Target="../media/image7.png"/><Relationship Id="rId2" Type="http://schemas.microsoft.com/office/2007/relationships/media" Target="../media/media7.m4a"/><Relationship Id="rId1" Type="http://schemas.openxmlformats.org/officeDocument/2006/relationships/tags" Target="../tags/tag2.xml"/><Relationship Id="rId6" Type="http://schemas.openxmlformats.org/officeDocument/2006/relationships/image" Target="../media/image24.png"/><Relationship Id="rId5" Type="http://schemas.openxmlformats.org/officeDocument/2006/relationships/audio" Target="../media/audio1.wav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8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42889-6761-1F0B-65DB-78874AE463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6C3217-BAA6-C06D-D693-6D85D75EA1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1950AF-1204-98FC-1AF0-14EDBDE5E6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955" y="2080620"/>
            <a:ext cx="8825658" cy="264056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C3466A8-102D-CBF5-61AC-9D565ED2F9F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68264222"/>
      </p:ext>
    </p:extLst>
  </p:cSld>
  <p:clrMapOvr>
    <a:masterClrMapping/>
  </p:clrMapOvr>
  <p:transition spd="slow" advTm="902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1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1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9" presetClass="entr" presetSubtype="0" decel="100000" fill="hold" grpId="2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3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6" presetClass="emph" presetSubtype="0" fill="hold" grpId="4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3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4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" presetClass="entr" presetSubtype="16" fill="hold" grpId="5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2" grpId="1"/>
      <p:bldP spid="2" grpId="2"/>
      <p:bldP spid="2" grpId="3"/>
      <p:bldP spid="2" grpId="4"/>
      <p:bldP spid="2" grpId="5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32EDB-6EDC-6DBE-1EA3-66241A357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2060"/>
                </a:solidFill>
              </a:rPr>
              <a:t>                    Header second row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84BFE1-5527-5174-4A4A-0E716A7D5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3122579"/>
            <a:ext cx="10515600" cy="1117053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B6DF9A9-694E-55C4-3FE2-39D702D884D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071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488">
        <p:split orient="vert"/>
        <p:sndAc>
          <p:stSnd>
            <p:snd r:embed="rId5" name="explode.wav"/>
          </p:stSnd>
        </p:sndAc>
      </p:transition>
    </mc:Choice>
    <mc:Fallback xmlns="">
      <p:transition spd="slow" advTm="6488">
        <p:split orient="vert"/>
        <p:sndAc>
          <p:stSnd>
            <p:snd r:embed="rId8" name="explod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85753-502E-0F35-C013-37FF26105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B050"/>
                </a:solidFill>
              </a:rPr>
              <a:t>                      </a:t>
            </a:r>
            <a:r>
              <a:rPr lang="en-IN" b="1" dirty="0">
                <a:solidFill>
                  <a:srgbClr val="00B050"/>
                </a:solidFill>
                <a:highlight>
                  <a:srgbClr val="FFFF00"/>
                </a:highlight>
              </a:rPr>
              <a:t>Nav Bar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DC5107-B69B-73B4-B245-E5F4BEAED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2645924"/>
            <a:ext cx="10515600" cy="1656016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0BFD41E-592A-CDE5-02FB-B3A0F13899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1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01"/>
    </mc:Choice>
    <mc:Fallback xmlns="">
      <p:transition spd="slow" advTm="8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A5CDD-C1A7-A9B7-A8D5-30590CADF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b="1" dirty="0">
                <a:solidFill>
                  <a:srgbClr val="C00000"/>
                </a:solidFill>
              </a:rPr>
              <a:t>                             Banner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51C169-F9D9-2454-556C-F903E5BB7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03313" y="3245095"/>
            <a:ext cx="8947150" cy="181084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F86E8E3-BF73-BF2F-8801-72CACDAD78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73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280">
        <p14:reveal/>
      </p:transition>
    </mc:Choice>
    <mc:Fallback xmlns="">
      <p:transition spd="slow" advTm="52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5F8FC-7FF5-35FC-BB95-859A2B441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827"/>
            <a:ext cx="10834991" cy="1167318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5">
                    <a:lumMod val="75000"/>
                  </a:schemeClr>
                </a:solidFill>
              </a:rPr>
              <a:t>                      </a:t>
            </a:r>
            <a:r>
              <a:rPr lang="en-IN" b="1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</a:rPr>
              <a:t>Main content 1</a:t>
            </a:r>
            <a:r>
              <a:rPr lang="en-IN" b="1" baseline="30000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</a:rPr>
              <a:t>st</a:t>
            </a:r>
            <a:r>
              <a:rPr lang="en-IN" b="1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</a:rPr>
              <a:t> row</a:t>
            </a:r>
            <a:br>
              <a:rPr lang="en-IN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IN" b="1" dirty="0">
                <a:solidFill>
                  <a:schemeClr val="accent5">
                    <a:lumMod val="75000"/>
                  </a:schemeClr>
                </a:solidFill>
              </a:rPr>
              <a:t>            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D9D815D-A93A-04FD-5E3C-F8BFCF52515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492024" y="2255540"/>
            <a:ext cx="2568163" cy="3673158"/>
          </a:xfrm>
        </p:spPr>
      </p:pic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5B6230EE-BA2B-6638-F5C3-D904913302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490837" y="2274591"/>
            <a:ext cx="2232853" cy="3589331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90DEC8-D744-280B-F5FE-2F02611420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7196" y="1068766"/>
            <a:ext cx="6111770" cy="790373"/>
          </a:xfrm>
          <a:prstGeom prst="rect">
            <a:avLst/>
          </a:prstGeom>
        </p:spPr>
      </p:pic>
      <p:pic>
        <p:nvPicPr>
          <p:cNvPr id="16" name="Content Placeholder 7">
            <a:extLst>
              <a:ext uri="{FF2B5EF4-FFF2-40B4-BE49-F238E27FC236}">
                <a16:creationId xmlns:a16="http://schemas.microsoft.com/office/drawing/2014/main" id="{87CC5CE6-33E9-041A-8523-1206250DC7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80675" y="2227972"/>
            <a:ext cx="2491956" cy="374936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CA7DB3F-EF5A-B232-DCE5-798FEEBFFA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33344" y="2274591"/>
            <a:ext cx="2400508" cy="371126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167DF0D-C3A3-090C-ECF0-A132AECC29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039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6372">
        <p14:reveal/>
      </p:transition>
    </mc:Choice>
    <mc:Fallback xmlns="">
      <p:transition spd="slow" advTm="63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D5558-B7AE-DB1E-03FF-12D0094D4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00764"/>
            <a:ext cx="9404723" cy="1400530"/>
          </a:xfrm>
        </p:spPr>
        <p:txBody>
          <a:bodyPr/>
          <a:lstStyle/>
          <a:p>
            <a:r>
              <a:rPr lang="en-IN" sz="4400" b="1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</a:rPr>
              <a:t>Main content Second row</a:t>
            </a:r>
            <a:endParaRPr lang="en-IN" dirty="0">
              <a:highlight>
                <a:srgbClr val="FF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DAE10-372C-3AE4-7040-409802263A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6B702D2-0B07-7F6A-1D28-3179A38408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3963909" y="2496690"/>
            <a:ext cx="2438611" cy="371888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0A190D-7475-59F5-3ED5-000093FF0B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3918" y="2496690"/>
            <a:ext cx="2370025" cy="36350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419EB4D-AA21-32AD-E1C8-3F6C91FFCA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8017" y="2496690"/>
            <a:ext cx="2415749" cy="36274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A94007B-1667-8BA1-D5F6-9767E6FECA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3343" y="2490368"/>
            <a:ext cx="2400508" cy="367315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61BA666-36DB-9D33-D861-FA7CB078B2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73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92">
        <p:split orient="vert"/>
      </p:transition>
    </mc:Choice>
    <mc:Fallback xmlns="">
      <p:transition spd="slow" advTm="3092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D1EA151-9213-48F4-4ADC-38D62EB53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CE46C8-168D-4A24-CBDC-C0293D35F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D4833E-932F-A33B-B679-81086164C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26" y="-5401"/>
            <a:ext cx="11242965" cy="32058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4965F0-A82A-7705-2F7F-AE235B5F6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26" y="3200400"/>
            <a:ext cx="1124296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7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9E2503-18BF-9922-AD8E-24833206F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616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8694B7-10C4-5A2E-01FF-E01C852DE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1"/>
            <a:ext cx="12192000" cy="674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99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DA9CE-9235-0776-43D8-277AD068E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b="1" dirty="0">
                <a:solidFill>
                  <a:srgbClr val="002060"/>
                </a:solidFill>
              </a:rPr>
              <a:t>     </a:t>
            </a:r>
            <a:r>
              <a:rPr lang="en-IN" sz="5400" b="1" dirty="0">
                <a:solidFill>
                  <a:srgbClr val="002060"/>
                </a:solidFill>
                <a:highlight>
                  <a:srgbClr val="FFFF00"/>
                </a:highlight>
              </a:rPr>
              <a:t>footer first row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5D632F-8631-1C36-7BA2-A4C71323E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03313" y="2984247"/>
            <a:ext cx="8947150" cy="2332544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3FAA30-7F89-D838-D86F-1BB3B47346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4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"/>
    </mc:Choice>
    <mc:Fallback xmlns="">
      <p:transition spd="slow" advTm="7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683</TotalTime>
  <Words>25</Words>
  <Application>Microsoft Office PowerPoint</Application>
  <PresentationFormat>Widescreen</PresentationFormat>
  <Paragraphs>16</Paragraphs>
  <Slides>10</Slides>
  <Notes>0</Notes>
  <HiddenSlides>0</HiddenSlides>
  <MMClips>7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  <vt:variant>
        <vt:lpstr>Custom Shows</vt:lpstr>
      </vt:variant>
      <vt:variant>
        <vt:i4>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PowerPoint Presentation</vt:lpstr>
      <vt:lpstr>                      Nav Bar</vt:lpstr>
      <vt:lpstr>                             Banner</vt:lpstr>
      <vt:lpstr>                      Main content 1st row              </vt:lpstr>
      <vt:lpstr>Main content Second row</vt:lpstr>
      <vt:lpstr>PowerPoint Presentation</vt:lpstr>
      <vt:lpstr>PowerPoint Presentation</vt:lpstr>
      <vt:lpstr>PowerPoint Presentation</vt:lpstr>
      <vt:lpstr>     footer first row</vt:lpstr>
      <vt:lpstr>                    Header second row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rakesh</dc:creator>
  <cp:lastModifiedBy>rakesh</cp:lastModifiedBy>
  <cp:revision>4</cp:revision>
  <dcterms:created xsi:type="dcterms:W3CDTF">2022-09-28T02:24:41Z</dcterms:created>
  <dcterms:modified xsi:type="dcterms:W3CDTF">2022-10-09T10:11:30Z</dcterms:modified>
</cp:coreProperties>
</file>

<file path=docProps/thumbnail.jpeg>
</file>